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8E96A-BFED-4CC0-9946-D37E77F2D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982C8-8F14-4763-9978-DAC7A5B1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607D75-C1FD-4F1C-ADEC-3CD0CFA7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C9BE0A-C8E7-4971-8AFD-B717F8D2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495BD4-2F7F-479C-AEC8-C9CA461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19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9531A-B949-440E-A1A5-E9E0841B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8CC084-948C-4431-8081-92FB9511F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91127B-EE61-4C83-AC5D-FAA48703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7A1513-592E-41D3-ABCF-FA9022C5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471D2-85AB-43EE-BE37-8D5395C4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5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9E6AD1-3C18-495C-B752-EC7146393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7983C8-0EC8-4950-980B-37F49224A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5DF8CF-1028-438D-AD88-0D50BA52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BAA745-2121-4973-AEB4-F8719177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D9A43-3F42-4376-9DE4-5CD5FE2B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64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9D688-EE18-4D3B-AFA2-AB5B49CD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A2E614-C143-4AF2-AEFC-5967D8BAA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E7F80-FF35-40D3-B37D-015CB4A0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55FBC-2D29-48A6-BEB7-08289869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E008E8-27CE-4701-BF29-46DA6F62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20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C87C4-269A-4C37-BF3D-8B4C4454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38A02D-DAA4-45B7-988A-A3C26602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8039E-28DF-48DD-BAFD-25AA1CFC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00B0C-DCE0-496E-A01E-51914B43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0FCF0E-37A1-41F5-BBDD-CA56F59E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4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7D233-0B62-4DD3-B7B6-1F7620D4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3C9928-DC6F-40BE-870F-4F5163E9C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A4CE0F-9BC1-47E3-A5E0-459220F4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3FE4BB-7969-4019-80A4-9E9EC3DC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AA0889-DD77-4296-A7DF-190096D5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E244FA-8945-45AE-A221-801B7F6C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5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A7AE0-BEC0-416D-A1C1-D15E106F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2B9974-E574-4DAD-8CAA-85ED2E5C1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0B3D90-ECE3-49E6-A6DE-29DCC49CF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679933-0E84-485D-9348-B103FEB1D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B917B0-94B8-4939-9733-06F828806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36DE2A-C51C-4671-BAE9-29EABDED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3A8E99-1150-4171-AE39-83372E75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6D115B-BC38-4D1B-B4E5-32BBFECF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0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8445-AFEA-4218-94EA-C3A8F19A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01D932-29E8-4727-893F-A1BC6D28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0628A9-4DC9-4265-BE15-5FEDBFA1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A99111-9780-4E4F-830B-D83449B2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9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028D70-475E-43A3-B0F8-73EC06E9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E63C34-0889-44EC-98B1-95928FB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983FA0-8340-41EF-AFAC-990DFB63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9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93E38-908F-4692-A0F8-A97E18BE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27072D-02A4-429E-B24E-76D84EC7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759E4F-78B2-43D9-9C04-D60512B5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A6401F-ADC6-42EA-B7C4-5BB7AD76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702B39-FCEF-45C9-BFE3-DDCCF5D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8B0B10-10BA-485C-878A-F747CBF3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0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F70-7946-495C-B95E-62E2FC89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396F31-6CF5-4F77-B1C8-F7A791EB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98EE4A-8027-4371-AFB2-EAAB8ED9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D2EE5B-4714-45D0-9963-582B8A1C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39A6B0-568D-4E9A-9367-04563356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3F8183-4FB1-4825-907A-1996D5C9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19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D1584C-63FE-4803-93A3-26CAD2C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B88A9D-F858-4DEA-AE4C-9D4E6E777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9414F5-F3D3-42DD-9841-1D881FE1D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E45A-8B88-41B0-AE0C-6A481AA8ADC3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6F8E41-4ADA-4514-BA81-3AE7C2413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EF432-B976-463F-B8C9-450FC7E1D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00B0-0936-44E4-9457-57C4F45D4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F70F6-39F1-4EFD-8820-9B2501485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Perfil dos Egressos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8ED982-2330-4280-9552-BDF3CEA83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Programa de Biociência Animal</a:t>
            </a:r>
          </a:p>
        </p:txBody>
      </p:sp>
    </p:spTree>
    <p:extLst>
      <p:ext uri="{BB962C8B-B14F-4D97-AF65-F5344CB8AC3E}">
        <p14:creationId xmlns:p14="http://schemas.microsoft.com/office/powerpoint/2010/main" val="424106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01B4AE-5E9A-4948-9537-85E03F8EF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8" t="20689" r="26466" b="6820"/>
          <a:stretch/>
        </p:blipFill>
        <p:spPr>
          <a:xfrm>
            <a:off x="1502979" y="-4075"/>
            <a:ext cx="7893269" cy="67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52D941-D414-404C-992C-E7FB6E5C8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1" t="21303" r="34224" b="8812"/>
          <a:stretch/>
        </p:blipFill>
        <p:spPr>
          <a:xfrm>
            <a:off x="1629103" y="-81066"/>
            <a:ext cx="6978869" cy="69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94AA5D-17DF-46AE-BC13-5696CAA2A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6" t="21303" r="26810" b="8506"/>
          <a:stretch/>
        </p:blipFill>
        <p:spPr>
          <a:xfrm>
            <a:off x="2033751" y="0"/>
            <a:ext cx="8124497" cy="67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8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1B821F-19EE-412B-9425-AD0387FC3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8" t="21640" r="26107" b="7104"/>
          <a:stretch/>
        </p:blipFill>
        <p:spPr>
          <a:xfrm>
            <a:off x="1304144" y="11801"/>
            <a:ext cx="8349522" cy="68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0B548-8816-49EE-8593-4CBFB91D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B11A10A-2863-43E7-B663-E0D493AC5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49" t="24876" r="31139" b="13458"/>
          <a:stretch/>
        </p:blipFill>
        <p:spPr>
          <a:xfrm>
            <a:off x="1843791" y="155967"/>
            <a:ext cx="7570032" cy="65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C77241-5251-4BE8-940F-086A5F66D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0230" r="31465" b="19234"/>
          <a:stretch/>
        </p:blipFill>
        <p:spPr>
          <a:xfrm>
            <a:off x="2133601" y="40656"/>
            <a:ext cx="7651530" cy="67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21BAED-4032-4028-A297-156EF0474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9" t="24215" r="30777" b="12030"/>
          <a:stretch/>
        </p:blipFill>
        <p:spPr>
          <a:xfrm>
            <a:off x="1618593" y="0"/>
            <a:ext cx="7672552" cy="6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07AAF6-F0A0-4A2A-B2BC-DFE64517B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2" t="19770" r="30862" b="16628"/>
          <a:stretch/>
        </p:blipFill>
        <p:spPr>
          <a:xfrm>
            <a:off x="2207172" y="67340"/>
            <a:ext cx="7409794" cy="67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0E2C4B1-C12B-43C2-AF23-DDA8BD715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8" t="23448" r="26638" b="6973"/>
          <a:stretch/>
        </p:blipFill>
        <p:spPr>
          <a:xfrm>
            <a:off x="1193502" y="73572"/>
            <a:ext cx="8213257" cy="66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730B18-C29A-462B-85A8-D2F368E3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8" t="21149" r="26638" b="5134"/>
          <a:stretch/>
        </p:blipFill>
        <p:spPr>
          <a:xfrm>
            <a:off x="1629103" y="200150"/>
            <a:ext cx="7735613" cy="66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4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D91F07-20E7-465B-9FD5-13A614511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9" t="21763" r="28276" b="9119"/>
          <a:stretch/>
        </p:blipFill>
        <p:spPr>
          <a:xfrm>
            <a:off x="1475504" y="0"/>
            <a:ext cx="7878703" cy="67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B8906E8-5CFD-4A65-8620-F08220050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5" t="21609" r="28707" b="7893"/>
          <a:stretch/>
        </p:blipFill>
        <p:spPr>
          <a:xfrm>
            <a:off x="1372902" y="0"/>
            <a:ext cx="7907731" cy="68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4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Perfil dos Egressos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dos Egressos</dc:title>
  <dc:creator>Tatiana Porto</dc:creator>
  <cp:lastModifiedBy>Tatiana Porto</cp:lastModifiedBy>
  <cp:revision>3</cp:revision>
  <dcterms:created xsi:type="dcterms:W3CDTF">2020-02-27T19:58:03Z</dcterms:created>
  <dcterms:modified xsi:type="dcterms:W3CDTF">2020-02-27T20:36:17Z</dcterms:modified>
</cp:coreProperties>
</file>