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61" r:id="rId6"/>
    <p:sldId id="260" r:id="rId7"/>
    <p:sldId id="259" r:id="rId8"/>
    <p:sldId id="25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9E48B-BE18-41DE-837B-A4B558320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043A82-2AA5-44AA-AEA2-163BB10DB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AA8162-6BF7-4D26-BF7B-7C428A91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F24E7E-2925-4816-BB27-0F0BDC29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55C07F-540D-4DA6-B667-726CBD90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90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B3439-FC83-4224-B09F-B14D88F91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453830-4929-4D69-8E9A-F990E967B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10562B-FBF9-40B0-A1E0-8882F263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B3E9F2-E1E2-4276-970F-2B03B7D3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9BFECD-3ED8-450C-AACC-9EC67814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56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79D1DB-E931-48D2-81C6-3F83B7A77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27AAB3-8F51-48F5-9FE0-4F6D28665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93DD19-31C1-41A1-AAC7-872CCD40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B2EF87-1266-4829-8222-2C72AC42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F61F10-F222-4CBB-8096-4F1A5336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03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E76F9-B632-4FCF-B671-75A6BBF9A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105F6D-13FD-4126-B844-C8B048FA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E772BD-94AD-4118-A0F6-BCE92810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431685-D27B-4616-951E-078A8E92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500569-21E8-4CD6-9703-C570704A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41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72FDA-37F4-4B2B-8382-8C1FE58D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2E3984-8CA0-4031-92CB-F68EC726F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AD711E-1452-437F-B889-8E599AB37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4CC9E9-7E0D-4E85-AB0B-47B25FA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EFB8D4-C1B9-4224-A9F1-D1F04A6A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54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FBB10-996A-442A-B970-1AB78C1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FD47F3-3894-4556-883E-522B89F5E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119337-89D0-43DD-B35F-4EC4785FB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4F2AD4-DE20-442E-A6B4-AC689C0F8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5C5CC3-57E9-4B3A-883F-993592CB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59A545-BF20-4189-9912-7B7EC430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02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17192-B6CC-4D8C-8611-694E2C04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ED412D-10B2-4B72-BFC5-F16C32B6F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C1F0FE-E439-4F77-B602-DCBFD10AB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44BBB09-EF42-4EF1-BCD6-C2CA6E9E4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85C62C-6E8B-4E00-8545-0748CBF38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21CB12D-1B87-4707-99CC-F856ADD5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18B80F-48AA-44E9-B72E-33088286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132B1CB-DCEE-4748-B77C-04E6621B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88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DB53C-2AB3-45A2-8EAC-FFCA3452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2B5D31F-6DAE-447F-B5EE-DC7A93CC3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F3DDC46-72BE-404D-A520-3298AF6A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4574A9B-2412-4109-8789-FE49BD6F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99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AC9B857-7FE8-4611-B2EC-B5B91F36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625993-223B-41FF-8A1B-840EFE9F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215AD6-1FC6-4C91-9BE0-537D3B03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6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E1A3D-4AFA-45F0-A183-0842ECB2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0C5B23-52D8-41F3-9629-FE9A42500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901EC6-A1AB-4CF2-8E68-BD072D9F8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0786C3-55A1-41C8-A605-839814B6A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CD6BEB-C9D0-40DA-82CF-97D9285F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28B23E-17AF-4238-95D8-3F8FACE2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61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ED965-AF47-44BA-98A1-00597DAF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FA03EA3-40F3-4530-B64C-7043EC975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2CC4A7-AA70-44FD-80D9-77FE72B80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A244F4-18F1-4094-BA8E-66187E08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30D3B8-0972-4668-92A3-297E4FE6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6F3D50-606C-4EC7-BE65-D39919BC9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04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869422-3D6D-47E7-BA72-9D0137AE5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E7F16C-D987-4009-BD3A-4759B0FDF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7E0172-8E6F-4772-99F1-3B3EE1777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27BA-8645-4A5E-B54E-F67F96850545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E08270-98CA-4B4A-B5CF-4E445C554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90039B-7B20-4E48-ACEE-E9C5E2A81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CCDA7-F4D5-4920-A0DC-401E73A5B2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18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27173-D78F-48B7-AF23-DE9CE36FA3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Café no Campo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5D7B99-7714-4B2A-90E2-2F99AC7AE1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Inserção social do PPGBA</a:t>
            </a:r>
          </a:p>
        </p:txBody>
      </p:sp>
    </p:spTree>
    <p:extLst>
      <p:ext uri="{BB962C8B-B14F-4D97-AF65-F5344CB8AC3E}">
        <p14:creationId xmlns:p14="http://schemas.microsoft.com/office/powerpoint/2010/main" val="221084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D11BECAA-6593-4AD7-B56A-4CE42236B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314960"/>
            <a:ext cx="10866120" cy="6309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000" dirty="0"/>
              <a:t>No último dia 31 de agosto, alunos do Programa de Pós-graduação em Biociência Animal da UFRPE, participaram de uma ação de extensão intitulada: Café no Campo. O evento foi realizado na </a:t>
            </a:r>
            <a:r>
              <a:rPr lang="pt-BR" sz="1000" dirty="0" err="1"/>
              <a:t>Nutriflora</a:t>
            </a:r>
            <a:r>
              <a:rPr lang="pt-BR" sz="1000" dirty="0"/>
              <a:t> Alimentos, localizada em Camocim de São Félix, no Agreste pernambucano, e contou com a participação de produtores rurais, técnicos em laticínios, além de discentes de graduação do Curso de Medicina Veterinária da UFRPE.</a:t>
            </a:r>
          </a:p>
          <a:p>
            <a:pPr marL="0" indent="0">
              <a:buNone/>
            </a:pPr>
            <a:r>
              <a:rPr lang="pt-BR" sz="1000" dirty="0"/>
              <a:t>   A ação de extensão, proposta pela Equipe de discentes do PGBA, objetivou apresentar de forma prática, técnicas capazes de auxiliar a produção de leite dos referidos produtores presentes, bem como, colaborar com a melhoria da qualidade dos produtos derivados do leite, elaborados pelo laticínio acima citado. </a:t>
            </a:r>
          </a:p>
          <a:p>
            <a:pPr marL="0" indent="0">
              <a:buNone/>
            </a:pPr>
            <a:r>
              <a:rPr lang="pt-BR" sz="1000" dirty="0"/>
              <a:t>	A equipe de discentes do Programa de Biociência Animal é formada por biólogos, químico, nutricionista e médico veterinário, possibilitando aos assistidos acesso de forma gratuita a informações multiprofissionais. Para a doutoranda Márcia Pereira, a ação foi de fundamental importância, pois despertou nela o interesse de participar de mais ações de extensão: “ A experiência vivida foi uma oportunidade ímpar, além de levar o conhecimento científico para os produtores, estes compartilharam conosco o conhecimento prático vivenciado por eles diariamente que a sala de aula por si só não consegue trazer para nós como discentes. Foi uma experiência enriquecedora”.</a:t>
            </a:r>
          </a:p>
          <a:p>
            <a:pPr marL="0" indent="0">
              <a:buNone/>
            </a:pPr>
            <a:r>
              <a:rPr lang="pt-BR" sz="1000" dirty="0"/>
              <a:t>	Durante o café no campo foi ofertada aos produtores uma palestra dinâmica, onde cada pós-graduando junto aos graduandos presentes apresentaram aos assistidos, diversas informações de forma prática, através de uma roda de diálogo. A discente de graduação Priscila Santos, orientanda de extensão da professora Elizabeth Sampaio apresentou informações técnicas sobre a obtenção do leite com qualidade, abordando pontos como ordenha higiênica e cuidados com o rebanho. Para Priscila, sua participação superou as expectativas: “Sou bolsista de extensão e confesso que esse tipo de atividade é muito bom de fazer, deveríamos ter acesso a elas bem cedo, logo no início de nossa graduação, estar com os produtores, e poder contribuir com a melhoria de cada um deles não têm preço, é de um aprendizado inenarrável”.   </a:t>
            </a:r>
          </a:p>
          <a:p>
            <a:pPr marL="0" indent="0">
              <a:buNone/>
            </a:pPr>
            <a:r>
              <a:rPr lang="pt-BR" sz="1000" dirty="0"/>
              <a:t>	Para o Senhor Fernando, proprietário do laticínio, a ação de extensão da Universidade foi muito boa: “Vocês deveriam aparecer aqui mais vezes, a Universidade é uma visita que a gente gosta de receber de braços abertos, são vocês que trabalham em prol da melhoria da gente, e nós acreditamos muito na importância da Universidade. Eu vou abrir minhas portas todas as vezes que vocês quiserem. Muito obrigado por esse dia tão proveitoso”.    </a:t>
            </a:r>
          </a:p>
          <a:p>
            <a:pPr marL="0" indent="0">
              <a:buNone/>
            </a:pPr>
            <a:r>
              <a:rPr lang="pt-BR" sz="1000" dirty="0"/>
              <a:t>	A equipe multiprofissional do programa de pós-graduação firmou compromisso com os produtores presentes, tendo em vista que os mesmos levantaram diversas demandas e solicitaram aos pós-graduandos presentes, apoio no que tange a melhoria da qualidade da produção de leite daquela região.  </a:t>
            </a:r>
          </a:p>
          <a:p>
            <a:pPr marL="0" indent="0">
              <a:buNone/>
            </a:pPr>
            <a:r>
              <a:rPr lang="pt-BR" sz="1000" dirty="0"/>
              <a:t>Para a mestranda Hanna Gracie, a atividade também foi muito proveitosa: “ O dia de hoje despertou diversas curiosidades, e será muito interessante dar continuidade a esta ação, pois será de grande importância para nossa formação complementar e social”. </a:t>
            </a:r>
          </a:p>
          <a:p>
            <a:pPr marL="0" indent="0">
              <a:buNone/>
            </a:pPr>
            <a:r>
              <a:rPr lang="pt-BR" sz="1000" dirty="0"/>
              <a:t>Posteriormente serão realizadas novas visitas a comunidade rural trabalhada, onde novas oficinas, palestras e orientações técnicas serão oferecidas. Cada tema será escolhido previamente pelos produtores, através de metodologia participativa onde os mesmos irão descrever suas reais demandas. Para as discentes de pós-graduação Luciana Martins (Química) e Luzia Alves (Nutricionista), a ação do programa é algo inovador que abre portas inclusive para futuras pesquisas: “Nós trabalhamos com qualidade do leite e da água, e nossa participação aqui além de ser interessante para os produtores, pois iremos auxiliá-los, irá nos propiciar novo campo de pesquisa, capaz de produzir novas discussões sobre essa importante temática”.   </a:t>
            </a:r>
          </a:p>
          <a:p>
            <a:pPr marL="0" indent="0">
              <a:buNone/>
            </a:pPr>
            <a:r>
              <a:rPr lang="pt-BR" sz="1000" dirty="0"/>
              <a:t>Para o mestrando Daniel Dias, a atividade de extensão é algo fundamental na formação do pós—graduando também: “Sou suspeito para falar de extensão, pois tive o privilégio de participar de diversas atividades de extensão desde o início da minha formação na graduação. E achei fantástica a </a:t>
            </a:r>
            <a:r>
              <a:rPr lang="pt-BR" sz="1000" dirty="0" err="1"/>
              <a:t>idéia</a:t>
            </a:r>
            <a:r>
              <a:rPr lang="pt-BR" sz="1000" dirty="0"/>
              <a:t> do Programa ofertar através da disciplina de Seminário uma oportunidade como esta, principalmente pelo fato de integrarmos a graduação, a pós-graduação e a sociedade. Poder contribuir com a sociedade que proporciona a nossa formação é no mínimo essencial. A Universidade precisa cada vez mais sair do </a:t>
            </a:r>
            <a:r>
              <a:rPr lang="pt-BR" sz="1000" i="1" dirty="0"/>
              <a:t>campus</a:t>
            </a:r>
            <a:r>
              <a:rPr lang="pt-BR" sz="1000" dirty="0"/>
              <a:t> para o campo, ratificando seu papel fundamental na transformação social do nosso País”.  </a:t>
            </a:r>
          </a:p>
          <a:p>
            <a:pPr marL="0" indent="0">
              <a:buNone/>
            </a:pPr>
            <a:r>
              <a:rPr lang="pt-BR" sz="1000" dirty="0"/>
              <a:t>As atividades dos discentes de pós—graduação terão continuidade durante os próximos meses, onde serão ofertadas aos assistidos a realização de exames hematológicos dos rebanhos, além de analises físico-química e microbiológica da água, do leite e seus derivados. Contribuindo de forma direta com os produtores rurais de Camocim de São Felix e região, bem como, propagando o papel indispensável da Universidade perante a sociedade. </a:t>
            </a:r>
          </a:p>
          <a:p>
            <a:pPr marL="0" indent="0">
              <a:buNone/>
            </a:pPr>
            <a:r>
              <a:rPr lang="pt-BR" sz="1000" dirty="0"/>
              <a:t>Equipe/Autores: Daniel Dias, Hanna Gracie, Luciana Martins, Luzia Alves, Márcia Pereira</a:t>
            </a:r>
          </a:p>
          <a:p>
            <a:pPr marL="0" indent="0">
              <a:buNone/>
            </a:pPr>
            <a:r>
              <a:rPr lang="pt-BR" sz="1000" dirty="0"/>
              <a:t> </a:t>
            </a:r>
          </a:p>
          <a:p>
            <a:pPr marL="0" indent="0">
              <a:buNone/>
            </a:pP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35103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 descr="Grupo de pessoas em pé na grama&#10;&#10;Descrição gerada automaticamente">
            <a:extLst>
              <a:ext uri="{FF2B5EF4-FFF2-40B4-BE49-F238E27FC236}">
                <a16:creationId xmlns:a16="http://schemas.microsoft.com/office/drawing/2014/main" id="{C0B9861C-559A-4F02-B097-033D86C7B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7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Grupo de pessoas em um parque&#10;&#10;Descrição gerada automaticamente">
            <a:extLst>
              <a:ext uri="{FF2B5EF4-FFF2-40B4-BE49-F238E27FC236}">
                <a16:creationId xmlns:a16="http://schemas.microsoft.com/office/drawing/2014/main" id="{57316E1B-2A6B-4BAE-97E2-5623E67D4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5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Grupo de pessoas sentadas em cadeiras&#10;&#10;Descrição gerada automaticamente">
            <a:extLst>
              <a:ext uri="{FF2B5EF4-FFF2-40B4-BE49-F238E27FC236}">
                <a16:creationId xmlns:a16="http://schemas.microsoft.com/office/drawing/2014/main" id="{6E3015C3-0167-49AD-8899-0DAC90119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10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Uma imagem contendo chão, pessoa, no interior, teto&#10;&#10;Descrição gerada automaticamente">
            <a:extLst>
              <a:ext uri="{FF2B5EF4-FFF2-40B4-BE49-F238E27FC236}">
                <a16:creationId xmlns:a16="http://schemas.microsoft.com/office/drawing/2014/main" id="{983DC355-BF94-4EAC-9C07-6632AD6A1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2376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8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Uma imagem contendo chão, pessoa, no interior, teto&#10;&#10;Descrição gerada automaticamente">
            <a:extLst>
              <a:ext uri="{FF2B5EF4-FFF2-40B4-BE49-F238E27FC236}">
                <a16:creationId xmlns:a16="http://schemas.microsoft.com/office/drawing/2014/main" id="{F10B9EDA-28F4-4991-9311-21F5D0DA0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85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94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Pessoas sentadas em uma sala&#10;&#10;Descrição gerada automaticamente">
            <a:extLst>
              <a:ext uri="{FF2B5EF4-FFF2-40B4-BE49-F238E27FC236}">
                <a16:creationId xmlns:a16="http://schemas.microsoft.com/office/drawing/2014/main" id="{31CFA2C2-723E-417B-9D8C-70AA085E1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000" y="1557225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17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Café no Campo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Café no Campo</dc:title>
  <dc:creator>Tatiana Porto</dc:creator>
  <cp:lastModifiedBy>Tatiana Porto</cp:lastModifiedBy>
  <cp:revision>2</cp:revision>
  <dcterms:created xsi:type="dcterms:W3CDTF">2019-09-30T20:10:27Z</dcterms:created>
  <dcterms:modified xsi:type="dcterms:W3CDTF">2019-09-30T20:15:31Z</dcterms:modified>
</cp:coreProperties>
</file>